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Rodent signs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2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beaver ca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30224"/>
            <a:ext cx="8134977" cy="55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bea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353" y="239712"/>
            <a:ext cx="2288548" cy="25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41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muskrat lo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4" y="795337"/>
            <a:ext cx="7883525" cy="555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muskr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293528"/>
            <a:ext cx="3162300" cy="193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57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Image result for muskrat push 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65100"/>
            <a:ext cx="714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5800" y="3898900"/>
            <a:ext cx="7451300" cy="2959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268" name="Picture 4" descr="Image result for muskrat push 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500" y="4494212"/>
            <a:ext cx="6636600" cy="193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Image result for muskr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799" y="165101"/>
            <a:ext cx="3228975" cy="197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35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woodchuck m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2234141"/>
            <a:ext cx="6654800" cy="443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mage result for woodchu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089400"/>
            <a:ext cx="25400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7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chipmunk bu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18427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chipmu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799" y="3913981"/>
            <a:ext cx="3254375" cy="244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74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Image result for woodrat 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22" y="647700"/>
            <a:ext cx="3833002" cy="57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mage result for eastern woodr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444500"/>
            <a:ext cx="386715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34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house mouse n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6" y="698500"/>
            <a:ext cx="8828380" cy="587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3635944"/>
            <a:ext cx="40481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67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white footed mouse n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977900"/>
            <a:ext cx="6067560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white footed mouse n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77" y="2362200"/>
            <a:ext cx="4256723" cy="34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Image result for white footed mo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4092575"/>
            <a:ext cx="3184506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12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meadow vole runwa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4" y="868362"/>
            <a:ext cx="6639228" cy="48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Image result for meadow v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3187700"/>
            <a:ext cx="3989340" cy="298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22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ed squirrel n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4" y="762000"/>
            <a:ext cx="6715125" cy="503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red squirr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75" y="4457700"/>
            <a:ext cx="2914793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47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red squirrel mid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323850"/>
            <a:ext cx="9140825" cy="612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red squirr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75" y="4495800"/>
            <a:ext cx="3124869" cy="207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03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gray squirrel n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34805"/>
            <a:ext cx="6588125" cy="572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gray squirr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411" y="342900"/>
            <a:ext cx="3030263" cy="202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fox squirr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411" y="3975100"/>
            <a:ext cx="2810933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71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porcupine 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4" y="731836"/>
            <a:ext cx="7425017" cy="49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north american porcup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475" y="4173537"/>
            <a:ext cx="3489325" cy="232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92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porcupine feeding sig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889000"/>
            <a:ext cx="28575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porcupine feeding sig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609152"/>
            <a:ext cx="3908425" cy="556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north american porcup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075" y="4440237"/>
            <a:ext cx="3006725" cy="200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85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beaver d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4953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bea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0" y="227012"/>
            <a:ext cx="2222500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8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sult for beaver lo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04800"/>
            <a:ext cx="7862034" cy="52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beaver lo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21" y="3873500"/>
            <a:ext cx="4891087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bea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004" y="304800"/>
            <a:ext cx="2179004" cy="246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49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4" y="506412"/>
            <a:ext cx="6778625" cy="509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bea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399" y="201612"/>
            <a:ext cx="2206625" cy="249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51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73</TotalTime>
  <Words>2</Words>
  <Application>Microsoft Office PowerPoint</Application>
  <PresentationFormat>Widescreen</PresentationFormat>
  <Paragraphs>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Century Gothic</vt:lpstr>
      <vt:lpstr>Mesh</vt:lpstr>
      <vt:lpstr>Rodent signs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Rodent signs</dc:title>
  <dc:creator>Bryce Richard</dc:creator>
  <cp:lastModifiedBy>Kimberly Richard</cp:lastModifiedBy>
  <cp:revision>8</cp:revision>
  <dcterms:created xsi:type="dcterms:W3CDTF">2017-02-13T03:23:40Z</dcterms:created>
  <dcterms:modified xsi:type="dcterms:W3CDTF">2020-02-05T21:00:09Z</dcterms:modified>
</cp:coreProperties>
</file>